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524E5B6-61D5-AA41-807F-9575BEA0B5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71596" y="993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993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58381" y="993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AE5375-1A7F-BC41-98EB-AA0AB509112A}"/>
              </a:ext>
            </a:extLst>
          </p:cNvPr>
          <p:cNvSpPr txBox="1"/>
          <p:nvPr/>
        </p:nvSpPr>
        <p:spPr>
          <a:xfrm>
            <a:off x="6472999" y="628397"/>
            <a:ext cx="23707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(Seasonal Transmission  Amplitude)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702C19-BA21-C64D-80AB-AEA2C6D87556}"/>
              </a:ext>
            </a:extLst>
          </p:cNvPr>
          <p:cNvSpPr txBox="1"/>
          <p:nvPr/>
        </p:nvSpPr>
        <p:spPr>
          <a:xfrm>
            <a:off x="10455964" y="578702"/>
            <a:ext cx="17360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(Fraction Susceptible at Prediction Time)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1388</TotalTime>
  <Words>18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16</cp:revision>
  <cp:lastPrinted>2019-08-29T21:49:40Z</cp:lastPrinted>
  <dcterms:created xsi:type="dcterms:W3CDTF">2019-08-29T21:27:25Z</dcterms:created>
  <dcterms:modified xsi:type="dcterms:W3CDTF">2020-03-31T00:19:09Z</dcterms:modified>
</cp:coreProperties>
</file>

<file path=docProps/thumbnail.jpeg>
</file>